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D0F872-CE49-4522-BEAA-5CF321E1DE7B}" v="68" dt="2023-05-30T15:50:19.690"/>
    <p1510:client id="{7987F793-6DCB-4C28-ADDC-3E743AD0B831}" v="353" dt="2023-05-30T19:29:11.373"/>
    <p1510:client id="{DA6A85D3-2DA0-4DB3-891B-DFE474545A9F}" v="60" dt="2023-05-30T16:03:27.5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0F569-AC90-44EB-9EF4-4E5C2F5D823C}" type="datetime1">
              <a:rPr lang="en-US" smtClean="0"/>
              <a:t>5/30/2023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114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CD8B30-1B71-45A1-8314-D59C86F581E1}" type="datetime1">
              <a:rPr lang="en-US" smtClean="0"/>
              <a:pPr/>
              <a:t>5/30/2023</a:t>
            </a:fld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07614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4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35703" y="507238"/>
            <a:ext cx="3522504" cy="3845891"/>
          </a:xfrm>
        </p:spPr>
        <p:txBody>
          <a:bodyPr>
            <a:normAutofit/>
          </a:bodyPr>
          <a:lstStyle/>
          <a:p>
            <a:pPr algn="l"/>
            <a:r>
              <a:rPr lang="ru-RU" dirty="0">
                <a:cs typeface="Calibri Light"/>
              </a:rPr>
              <a:t>C# </a:t>
            </a:r>
            <a:r>
              <a:rPr lang="ru-RU" dirty="0" err="1">
                <a:cs typeface="Calibri Light"/>
              </a:rPr>
              <a:t>Unity</a:t>
            </a:r>
            <a:endParaRPr lang="ru-RU" err="1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35703" y="4445204"/>
            <a:ext cx="3522504" cy="178112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ru-RU" dirty="0">
                <a:ea typeface="Source Sans Pro"/>
              </a:rPr>
              <a:t>Попов а. </a:t>
            </a:r>
          </a:p>
          <a:p>
            <a:pPr algn="l"/>
            <a:r>
              <a:rPr lang="ru-RU" dirty="0">
                <a:ea typeface="Source Sans Pro"/>
              </a:rPr>
              <a:t>Островский в.</a:t>
            </a:r>
          </a:p>
          <a:p>
            <a:pPr algn="l"/>
            <a:r>
              <a:rPr lang="ru-RU" dirty="0">
                <a:ea typeface="Source Sans Pro"/>
              </a:rPr>
              <a:t>Ис-21</a:t>
            </a:r>
          </a:p>
        </p:txBody>
      </p:sp>
      <p:sp>
        <p:nvSpPr>
          <p:cNvPr id="11" name="Graphic 212">
            <a:extLst>
              <a:ext uri="{FF2B5EF4-FFF2-40B4-BE49-F238E27FC236}">
                <a16:creationId xmlns:a16="http://schemas.microsoft.com/office/drawing/2014/main" id="{4D4C00DC-4DC6-4CD2-9E31-F17E6CEBC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58925" y="823301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pic>
        <p:nvPicPr>
          <p:cNvPr id="5" name="Рисунок 188" descr="Изображение выглядит как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0E8E475D-E2F8-D4BA-DA67-B0F9F94E5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00" y="753338"/>
            <a:ext cx="7709335" cy="6100186"/>
          </a:xfrm>
          <a:prstGeom prst="rect">
            <a:avLst/>
          </a:prstGeom>
        </p:spPr>
      </p:pic>
      <p:sp>
        <p:nvSpPr>
          <p:cNvPr id="13" name="Graphic 212">
            <a:extLst>
              <a:ext uri="{FF2B5EF4-FFF2-40B4-BE49-F238E27FC236}">
                <a16:creationId xmlns:a16="http://schemas.microsoft.com/office/drawing/2014/main" id="{A499C65A-9B02-4D7F-BD68-CD38D88055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58925" y="823301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15" name="Graphic 190">
            <a:extLst>
              <a:ext uri="{FF2B5EF4-FFF2-40B4-BE49-F238E27FC236}">
                <a16:creationId xmlns:a16="http://schemas.microsoft.com/office/drawing/2014/main" id="{66FB5A75-BDE2-4F12-A95B-C48788A76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70622" y="1755501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C86CBC8-A814-4C0C-A287-7C549693D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A52F4F-14E6-402F-A196-668B9CA9B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" name="Graphic 4">
            <a:extLst>
              <a:ext uri="{FF2B5EF4-FFF2-40B4-BE49-F238E27FC236}">
                <a16:creationId xmlns:a16="http://schemas.microsoft.com/office/drawing/2014/main" id="{1F4896D7-5AD0-4505-BCCD-82262CFEE2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035286" y="3429061"/>
            <a:ext cx="1861484" cy="1861513"/>
            <a:chOff x="5734037" y="3067039"/>
            <a:chExt cx="724483" cy="724489"/>
          </a:xfrm>
          <a:solidFill>
            <a:schemeClr val="tx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3C04C31-4BBB-4AC5-A222-4E79BDDF6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0890F0-A440-4A5F-89E2-860A60425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9BA7632-2294-4740-BB61-DFA5017B7B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025C556-497E-4B62-9131-98448B5A7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467884A-CD29-4BCE-A1A4-1E629953FC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3A1BC11-A782-4A26-87D0-76C92BAB7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787142E-1022-4109-9141-85FF9C22E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63BCB7E-36CC-4105-9CDA-BFB80F3FFC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6EF2588-350F-4CCE-9BF8-799EC7196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A696712-7E60-48CD-A6F8-91754B090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244E95B-2BBF-4335-BEFC-BA135EF949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D692242-534C-4A58-90D7-43A781D23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C72B2EF-E5D1-46BF-B7FE-A9D174508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8805B31-6BA4-45FA-8180-436B2EC41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51B376A0-4543-4AE3-8071-5C746BADE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824AEB4-F797-4131-AD1A-BCB807B086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399A867-568D-43D3-8F17-6644C8D09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953DBA6-7A8F-4369-8F18-DC19A21B4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9167760-8210-45B7-96C9-462EB82D8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B578C99-7B91-480A-B8CA-B9FB3AF17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DF91670-E084-4B4B-9F86-75DD43CBE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FC99F2F-C73F-444D-B4BB-C02E463AB2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F3FF604-A6A9-4EDC-868C-696B92122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8D6C5BB-BF17-4FE8-B611-578E8EBE9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80A8D66-3FA7-4C04-AEDC-D8F94AA43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DE9B826-6E87-4EF5-AA9D-F55BB3A21D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BAEEC53-BED0-4ACB-94B4-818158D7E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0709FE3-3633-4C01-AAD6-75ADD9395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0D68B00-260E-4EFC-A1FE-8B04EB5A7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360AF8DD-D1D2-43F3-83E5-ECF20A0916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7B3F103-7F53-4D5E-B9A2-DE4F0B78D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2BBECD20-3735-4F14-8816-26D648091F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500687DC-38D4-44B7-BA7D-D8A0BA155F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2">
              <a:extLst>
                <a:ext uri="{FF2B5EF4-FFF2-40B4-BE49-F238E27FC236}">
                  <a16:creationId xmlns:a16="http://schemas.microsoft.com/office/drawing/2014/main" id="{23AFC6B0-2B60-47B1-B854-A02279C706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39963332-7F58-48B9-9BAB-87C986F39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54">
              <a:extLst>
                <a:ext uri="{FF2B5EF4-FFF2-40B4-BE49-F238E27FC236}">
                  <a16:creationId xmlns:a16="http://schemas.microsoft.com/office/drawing/2014/main" id="{342BD313-0F6E-4DC3-B8A8-861289801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253CE00-9D58-4821-B362-2552C433B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E89086E-98CE-4697-8CE7-B2E7DB2E8C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CE9357F-710D-4D3B-90C1-CF19E73F2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70ED7F2-AD38-47BC-B6A1-FF7E20AFD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2600E9C-0B0F-45ED-A2CF-DE0240B2B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B07D2066-6599-4BD0-9CD5-7289EB1B8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7BF96C0D-1DEE-47F2-A950-16BC0896F5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FD254ABE-505D-4C6A-9267-BFB78FBB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822BBE38-BC6F-4DDE-BD6D-2B496CE42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1046D1FA-C431-4F16-8BDD-71C614D79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CF387987-DEF1-447C-BC86-281AC0B3D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9808DF01-2715-4215-81F1-B8C178304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ED7F897-8A4F-4F3D-BFB1-738BCDCA9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9B51B8B7-D508-44C3-AFC5-820557A94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7FBC6B94-2A13-4303-AE51-334E386DA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27897959-2F8E-4A05-9EA8-5B0329B574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522AB50-D351-40F4-8A88-E856C1F27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21AFD52-C13F-4A20-B1DB-13C1A9A3D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8E789B3B-F514-4E02-8C1A-2F85817AA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9E473BAC-3DA1-4D63-9D6C-2B993665F6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385DCF4-8F59-4838-B86C-2B3EF0BCE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3EC5A02E-609A-4C39-A35D-E8D038F7C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AB67B18-1821-4367-A7B6-CC2FFF66D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DFCAC56E-4767-4984-9FE7-2C3CA57D01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0A1929ED-CEB2-4C49-B2ED-A206D37935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1D632F9-2F59-4C8D-B1BC-1CB0D15C3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03B9F80B-CAEF-442C-A218-E2B069545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26A626E-CC14-4106-8AD4-DB3D81CD6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CD710B8-B5DF-495F-ACEA-CFB9308CB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550C81D-B0B8-4DB8-A12C-B62944D07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EB82E53-B337-43EB-BFF8-1466F10E8B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1DCEF3A-2B54-4AA2-9BFD-57EA4A246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F122967-34EF-4575-8E59-75D77FCD0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D87EBF9D-3949-4CCE-BB87-9784668346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58A1183F-B28F-4BAD-A14B-3940A6E92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A81851B7-6D8F-454C-BBAA-498426069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99759A7A-483F-4DB0-8677-C6AB61E197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BDD1E55B-DE82-4811-BB33-1468396D2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F4B0251C-DACC-4A24-83BA-3D95F8D19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647EF9B-D99D-48C1-B61E-19B85F47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B55DF3C-DDF0-4B01-849E-46A663465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9149238-5A44-4264-84E6-DD25E7C01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4E6925C1-B440-4C1C-8829-2E6D9EE142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37B5BDB-32A7-4C47-A984-AF2316600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9B5A7D9C-91C9-49A3-8AD5-DB49632FD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C64B015D-AFCF-4AB2-AE58-A069B06DB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A4407931-9375-400F-88AC-C63D4E9E9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554278B7-45C8-46E4-885A-69208D598B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3A806AB0-FBD6-41CD-997C-A76266D375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19E2D6D-6D96-4348-954B-3657A0B06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794AABE-9C3E-4A8C-820F-0FDF65213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DBEC39D-5464-46CA-B62B-24826F1F4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41807973-667B-4780-B3AA-4ADC32DB3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970D793C-C9EE-467B-8385-42B6905A00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94695A53-78EB-4811-8BBC-4707F3016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576416F-0C2E-4D01-9357-5C73ADF85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A091FE22-8667-4F89-A333-BA9A0917E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CB779008-969D-4FA8-BB6C-3BBBCF919E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DAF3B96-0DFB-44BA-959D-BF9643FFE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F66F5FF-98B2-4453-8175-EB602A6A0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751D9683-9D41-4058-B90B-99146FC2F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0907098D-1005-4522-BA21-F1534CBACF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5BFEF082-7E02-4ED8-B9D1-F0FC47FEC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4429C269-222E-4EFB-97B9-08FA243CE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FC460F7F-5702-4281-850B-59E4182A7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A329057C-293F-4933-9DEA-2463E66D4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274CBA8-6253-4229-AC37-1D7126639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7ABAAD2-23FD-4AF4-8506-3CDDC5607B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27A85620-3B33-477A-949C-3F221DCC2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247316E-E815-4CE3-9EC0-8DC8391EB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D047E26-5A98-4B49-A453-C71D894500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940C95BF-A85B-4251-A817-35A7B4F71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EA4FDA2F-E340-40E6-8678-8F4F9EB3D4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D94A3796-87FD-436D-8309-857F9B489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B20BE68-41F5-4E59-87CD-A8654B123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7FD87938-B42E-45E5-ABB8-936E00A24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A46A837-6AA3-4099-8055-251ED6D7D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9D871B1-B4D0-4667-B5FA-21AE12E501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477E102A-1E9D-44C8-9DA0-1B4B61444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2DB4921-ECFC-42CD-B91B-56AB1FE26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3156177C-2880-4AAF-BFC7-C3EA4AD09A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B7C807E0-34AB-4AC3-A674-D7E438C60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93AD80AB-575A-4D50-A561-CE310E06BF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4C11A99-7E93-4B54-B1CE-D90D45325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25A3E814-2D04-4881-B9E9-81ADDC0C97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073D9FB4-F4AF-4974-A734-C9300D210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81A1414-A8F5-43F1-BA51-B058EF2C0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41588DC-3C7F-4695-A42A-B5ABEA8B51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3884DF6D-4C87-4B4A-A918-B3F3C8BE35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CF26F2A0-B8D0-48D4-A9A9-BEB75CFF1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A9177E1-A6DC-4200-9D85-31A348E027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7DA218E3-83A8-45E8-B2E3-4B693606C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31E51433-E260-493C-8A94-FCE7FD9BA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3A74FFD3-BE5F-435D-AC22-825B6E049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B3420F88-93EB-4790-A2BD-EFF61E77B0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3875302B-159F-4E81-AD49-154BAA8F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BE9966CE-BC06-4CEB-877D-34D9D1C2E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89924EA-8A9B-4ED5-8CF2-E184EE89D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00C1FB1-E227-40EE-A773-071D080B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4F26B5D-6E35-40E8-90DF-FD65CB33FA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059D8F05-F701-45A6-9377-454642C212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5F57ACF8-D510-4715-B964-20D980558C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51053CDD-687F-481B-86FB-56DA74C55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76B24CA5-1578-43AE-8ED8-CB9F7EA62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A3208550-AB5B-4E2B-914A-270D30163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D4120D7E-20EE-4413-A541-781EA4350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9C0CC66E-BFF1-47FD-8C37-092016FBE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09D9AD44-3983-44A2-9DBA-6C5FF3C47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71915592-B946-43D1-AE24-B72B17FC5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AC48622-C7DC-416F-B14F-AB0C6A3EF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C122E9A7-0590-453C-AC3A-88265131C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8246847-0B72-46B3-9243-7A7B92E212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207FF669-6E9C-47DF-A1A0-6676692794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6905CAD-DCDC-4965-969E-3BA793FCA8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7E82B7F4-81C1-4A48-A3C9-B9DE741C9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3D306B7-0050-4206-8020-D3F81BC46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E50823B-85BA-4734-A0E5-99F2D027C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F26CEA8-889B-4F33-AE59-91F66E1602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E64E5726-D6A2-4541-9EB4-0D455BFB19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5A9478C-31E8-4C23-856A-5B4D6936B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4D55AFD-7163-47DF-8918-6BCF397B5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20C5BF88-D776-4C9B-89BD-85EE0DCE81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A0347C6-25EE-4289-B805-750B30ABB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C83C9E0-7820-4EA4-B9AA-AD6E0719F3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7E1B6DEA-553D-4733-9A45-3A28D118B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BE647149-B885-4A7D-B57E-A9762FF951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FFCDDD6-EA47-4BA4-914F-B4AD52A7DA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8C5FC42-4A56-48D7-9C6F-EE6973256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E58746BA-672F-48B8-BA1D-E317498C1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5C60814-753C-4243-BD88-443E240D6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74EB8C9-709B-42D9-9948-434CAA5E0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786AB5B1-D0D7-4FE2-9A7D-BF9C01F7D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18E7606-3FC9-4354-BCF8-A980AE6DF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aphic 38">
            <a:extLst>
              <a:ext uri="{FF2B5EF4-FFF2-40B4-BE49-F238E27FC236}">
                <a16:creationId xmlns:a16="http://schemas.microsoft.com/office/drawing/2014/main" id="{DAD61042-0C08-4792-9069-C50A2358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87475" y="403325"/>
            <a:ext cx="1910252" cy="709660"/>
            <a:chOff x="2267504" y="2540250"/>
            <a:chExt cx="1990951" cy="739640"/>
          </a:xfrm>
          <a:solidFill>
            <a:schemeClr val="tx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F1FA9DF-4B59-4A13-870A-3296634FF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9AEE6FE-7D59-41E1-8CF0-BA646F70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4" name="Рисунок 4" descr="Изображение выглядит как текст, снимок экрана, монитор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948452A5-8FF7-4AF0-2BD2-284CD3853F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15597"/>
          <a:stretch/>
        </p:blipFill>
        <p:spPr>
          <a:xfrm>
            <a:off x="5409343" y="477863"/>
            <a:ext cx="6489205" cy="294536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99B590B6-72F9-47BE-A8A4-E9B05D205F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00894" y="1298420"/>
            <a:ext cx="5145145" cy="4483168"/>
            <a:chOff x="1674895" y="1345036"/>
            <a:chExt cx="5428610" cy="421093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3931B27-0EDB-439E-BB0D-8FB7F07C31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B2A506B-A82D-4F4B-8BC3-3AC9EDE377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E85339EB-6BE8-2BC9-F565-08A8C62817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" b="17830"/>
          <a:stretch/>
        </p:blipFill>
        <p:spPr>
          <a:xfrm>
            <a:off x="5443282" y="3548503"/>
            <a:ext cx="6479746" cy="2841439"/>
          </a:xfrm>
          <a:prstGeom prst="rect">
            <a:avLst/>
          </a:prstGeom>
        </p:spPr>
      </p:pic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E369027-C2BF-44D4-8463-AA64250C51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699" y="1187311"/>
            <a:ext cx="5089552" cy="448337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BB5E31-6E6B-2198-8144-A844D60182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6412" y="1827504"/>
            <a:ext cx="3624471" cy="2577893"/>
          </a:xfrm>
        </p:spPr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AC17177-EAA4-36B2-D40B-6CB83DE13B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6412" y="4497473"/>
            <a:ext cx="3624471" cy="811604"/>
          </a:xfrm>
        </p:spPr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0F2B4DB4-CB43-4265-8D5A-B45A9E981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4736" y="823301"/>
            <a:ext cx="663342" cy="663342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Graphic 212">
            <a:extLst>
              <a:ext uri="{FF2B5EF4-FFF2-40B4-BE49-F238E27FC236}">
                <a16:creationId xmlns:a16="http://schemas.microsoft.com/office/drawing/2014/main" id="{FC0F9FEA-2B64-4E05-95C4-886199E760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4736" y="823301"/>
            <a:ext cx="663342" cy="663342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E6AB2750-3C5D-FA93-CD34-73C97D8A15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3090" y="2070538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330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69C5CC6-6F40-4DCF-B250-2BE981CE3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6029" y="1302430"/>
            <a:ext cx="5145145" cy="4483168"/>
            <a:chOff x="1674895" y="1345036"/>
            <a:chExt cx="5428610" cy="4210939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6F75F2C-15D0-444C-A904-0253BFE1E3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BA91BC9-DD8F-4878-B894-A30F41F8F4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DDE3270-A872-4E10-80BC-B93D6F0E3F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563" y="1187311"/>
            <a:ext cx="5089552" cy="448337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637969-E11F-CF19-F56E-1999CB890F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6412" y="1801472"/>
            <a:ext cx="3624471" cy="2603926"/>
          </a:xfrm>
        </p:spPr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418A15B-A5D2-3926-A5D8-0EF9B58032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6412" y="4497473"/>
            <a:ext cx="3624471" cy="811604"/>
          </a:xfrm>
        </p:spPr>
        <p:txBody>
          <a:bodyPr>
            <a:normAutofit/>
          </a:bodyPr>
          <a:lstStyle/>
          <a:p>
            <a:endParaRPr lang="ru-RU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646E2DAA-0931-A882-422F-D142E83159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79" r="4586" b="-2"/>
          <a:stretch/>
        </p:blipFill>
        <p:spPr>
          <a:xfrm>
            <a:off x="2519404" y="464935"/>
            <a:ext cx="6968276" cy="6138547"/>
          </a:xfrm>
          <a:prstGeom prst="rect">
            <a:avLst/>
          </a:prstGeom>
        </p:spPr>
      </p:pic>
      <p:grpSp>
        <p:nvGrpSpPr>
          <p:cNvPr id="17" name="Graphic 38">
            <a:extLst>
              <a:ext uri="{FF2B5EF4-FFF2-40B4-BE49-F238E27FC236}">
                <a16:creationId xmlns:a16="http://schemas.microsoft.com/office/drawing/2014/main" id="{F0E417D8-88AA-4184-A08D-DEF97C6C9E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87475" y="339532"/>
            <a:ext cx="1910252" cy="709660"/>
            <a:chOff x="2267504" y="2540250"/>
            <a:chExt cx="1990951" cy="739640"/>
          </a:xfrm>
          <a:solidFill>
            <a:schemeClr val="tx1"/>
          </a:solidFill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CB4E045-9FB0-41C4-AC74-479EA20D85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21C7A48-09EB-4AF0-84CB-7EE408C2CA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1" name="Graphic 212">
            <a:extLst>
              <a:ext uri="{FF2B5EF4-FFF2-40B4-BE49-F238E27FC236}">
                <a16:creationId xmlns:a16="http://schemas.microsoft.com/office/drawing/2014/main" id="{63DD1BD1-81FE-4F15-A934-E9AE94AE9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4736" y="823301"/>
            <a:ext cx="663342" cy="663342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3" name="Graphic 212">
            <a:extLst>
              <a:ext uri="{FF2B5EF4-FFF2-40B4-BE49-F238E27FC236}">
                <a16:creationId xmlns:a16="http://schemas.microsoft.com/office/drawing/2014/main" id="{4AF0D540-FCE1-4A05-A889-995E50EDE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4736" y="823301"/>
            <a:ext cx="663342" cy="663342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8815DD1-EC9D-4BE1-846B-8BEF57D39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729" y="4580404"/>
            <a:ext cx="406409" cy="406409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5155E3F-4269-4EB6-A266-DF4A6B2AC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729" y="4580404"/>
            <a:ext cx="406409" cy="406409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5921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B1D5CC7-31D1-4E22-A813-58A58E0DD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67997C-1F1F-4881-B5BA-DD2B0C3E0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56624" y="901769"/>
            <a:ext cx="4970256" cy="3855397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970F45A-B7CD-4B32-95EF-849531E69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56624" y="901769"/>
            <a:ext cx="4970256" cy="3855397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F8484A2-9B2C-4822-B096-6718E6CE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871489" cy="4096327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8D39B85-7449-406D-9486-2E01E9362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871489" cy="4096327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12638833-5608-4FD5-A4EB-58F1A95D9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9689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0896541-5597-4AC1-A368-BD8251506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3663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525295DF-CC03-4EFE-BCB0-908091ACC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9229" y="798986"/>
            <a:ext cx="4970256" cy="3855397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733EBC-3E9D-F69D-FFDF-7E9B84C47C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2475" y="959762"/>
            <a:ext cx="4184101" cy="2577893"/>
          </a:xfrm>
        </p:spPr>
        <p:txBody>
          <a:bodyPr>
            <a:normAutofit/>
          </a:bodyPr>
          <a:lstStyle/>
          <a:p>
            <a:endParaRPr lang="ru-RU"/>
          </a:p>
        </p:txBody>
      </p:sp>
      <p:pic>
        <p:nvPicPr>
          <p:cNvPr id="6" name="Рисунок 6" descr="Изображение выглядит как текст, снимок экрана, монитор, черный&#10;&#10;Автоматически созданное описание">
            <a:extLst>
              <a:ext uri="{FF2B5EF4-FFF2-40B4-BE49-F238E27FC236}">
                <a16:creationId xmlns:a16="http://schemas.microsoft.com/office/drawing/2014/main" id="{4712BCBD-D282-E7FC-36DC-9483EC9FE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61" y="3456838"/>
            <a:ext cx="5877077" cy="3181428"/>
          </a:xfrm>
          <a:prstGeom prst="rect">
            <a:avLst/>
          </a:prstGeom>
        </p:spPr>
      </p:pic>
      <p:pic>
        <p:nvPicPr>
          <p:cNvPr id="5" name="Рисунок 5" descr="Изображение выглядит как текст, снимок экрана, монитор, экран&#10;&#10;Автоматически созданное описание">
            <a:extLst>
              <a:ext uri="{FF2B5EF4-FFF2-40B4-BE49-F238E27FC236}">
                <a16:creationId xmlns:a16="http://schemas.microsoft.com/office/drawing/2014/main" id="{D6B39795-34F2-728E-D9C1-BD6010ED38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996" y="3457102"/>
            <a:ext cx="5850801" cy="3181428"/>
          </a:xfrm>
          <a:prstGeom prst="rect">
            <a:avLst/>
          </a:prstGeom>
        </p:spPr>
      </p:pic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0B3CC3B-BE49-19C9-A554-964B4825EC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92475" y="3629731"/>
            <a:ext cx="4184101" cy="809693"/>
          </a:xfrm>
        </p:spPr>
        <p:txBody>
          <a:bodyPr>
            <a:normAutofit/>
          </a:bodyPr>
          <a:lstStyle/>
          <a:p>
            <a:endParaRPr lang="ru-RU"/>
          </a:p>
        </p:txBody>
      </p:sp>
      <p:pic>
        <p:nvPicPr>
          <p:cNvPr id="4" name="Рисунок 4" descr="Изображение выглядит как текст, снимок экрана, монитор, экран&#10;&#10;Автоматически созданное описание">
            <a:extLst>
              <a:ext uri="{FF2B5EF4-FFF2-40B4-BE49-F238E27FC236}">
                <a16:creationId xmlns:a16="http://schemas.microsoft.com/office/drawing/2014/main" id="{4FAE3009-8D1A-505D-23D1-E04944D1CD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6617" y="408573"/>
            <a:ext cx="5075663" cy="2721600"/>
          </a:xfrm>
          <a:prstGeom prst="rect">
            <a:avLst/>
          </a:prstGeom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BEF0CF7B-B7C5-4388-80C3-83B1D2759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6115" y="3453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E46289A-A61F-440B-9FDE-5ECDF9DD7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6115" y="3453761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6D1BD83D-C3F0-438D-A050-E5C5E0AE9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83019" y="4738591"/>
            <a:ext cx="2208981" cy="211940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54AFCA83-2AFA-4A6A-B027-FD819DB0E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83019" y="4738591"/>
            <a:ext cx="2208981" cy="211940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35" name="Graphic 185">
            <a:extLst>
              <a:ext uri="{FF2B5EF4-FFF2-40B4-BE49-F238E27FC236}">
                <a16:creationId xmlns:a16="http://schemas.microsoft.com/office/drawing/2014/main" id="{071E3174-0472-4CE6-861A-9A6178A628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43487" y="5662437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A4B388F6-08B6-454A-B322-B8DDFF18E4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8166392-5CEC-45E1-8E52-4BF9B3349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881E81D8-F936-48FA-8C92-771BA9ECA4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92716ED-E84A-43FF-90B5-11CA9E49C2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E37CAB5-46A7-4FF2-8FA0-1152E9F708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7" name="Рисунок 7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6564121D-D4F7-AC16-9151-349290CB19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3917" y="1177158"/>
            <a:ext cx="2151994" cy="2151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7689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54451559-81F2-4775-ACF4-DF3065AA0C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FB27F9D7-BBC0-437E-8255-BA784A415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4338F18C-1ACE-40BD-BA86-BC5FB14B1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6D3FFDA-09F9-434B-A54C-3BA968CC5C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81312" y="743744"/>
            <a:ext cx="4860256" cy="4589316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E2F2EF4-82B2-4140-908D-6A19E2298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81312" y="743744"/>
            <a:ext cx="4860256" cy="4589316"/>
          </a:xfrm>
          <a:prstGeom prst="rect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E85DD554-C440-40CC-98C8-539C1CC5B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D1DDAC-875D-0FD3-BDBA-87998BF825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EE23F71-F411-36B0-DBF7-0733EF6F0E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3919422"/>
            <a:ext cx="4579668" cy="1166797"/>
          </a:xfrm>
        </p:spPr>
        <p:txBody>
          <a:bodyPr>
            <a:normAutofit/>
          </a:bodyPr>
          <a:lstStyle/>
          <a:p>
            <a:endParaRPr lang="ru-RU"/>
          </a:p>
        </p:txBody>
      </p:sp>
      <p:grpSp>
        <p:nvGrpSpPr>
          <p:cNvPr id="44" name="Graphic 185">
            <a:extLst>
              <a:ext uri="{FF2B5EF4-FFF2-40B4-BE49-F238E27FC236}">
                <a16:creationId xmlns:a16="http://schemas.microsoft.com/office/drawing/2014/main" id="{104222E9-8358-4916-9750-7360B852D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58345" y="1312929"/>
            <a:ext cx="843745" cy="375828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A9AF59CF-4A2A-41BA-9CC5-8280A43DF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0F44388-FD53-4AA9-928D-5F1A601D6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0F8913D-CBD1-435B-AB49-24FDD29A4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3D1DEAD-DFB2-4410-A2FE-ECC5532A1C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753AAB1-8B04-4543-81E5-DC30BA9C3F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</p:grp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6963D089-CC85-03B8-6586-9AFB7270A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1672" y="1777252"/>
            <a:ext cx="4576036" cy="2523169"/>
          </a:xfrm>
          <a:prstGeom prst="rect">
            <a:avLst/>
          </a:prstGeom>
        </p:spPr>
      </p:pic>
      <p:sp>
        <p:nvSpPr>
          <p:cNvPr id="51" name="Oval 50">
            <a:extLst>
              <a:ext uri="{FF2B5EF4-FFF2-40B4-BE49-F238E27FC236}">
                <a16:creationId xmlns:a16="http://schemas.microsoft.com/office/drawing/2014/main" id="{92CC5FBB-C05B-4004-8615-9F83F22B8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4980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47E04A9E-7A77-4C68-B7EC-5222AFF53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4980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8A2FC649-5933-4BB1-9BDC-A70DADE31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89EFC1E9-BB97-4B2D-A3D6-D288EAB67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0BC16AF1-0CDC-E2ED-33F1-D6F349F12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6014" y="1842128"/>
            <a:ext cx="5631766" cy="2904169"/>
          </a:xfrm>
          <a:prstGeom prst="rect">
            <a:avLst/>
          </a:prstGeom>
          <a:ln w="28575">
            <a:noFill/>
          </a:ln>
        </p:spPr>
      </p:pic>
    </p:spTree>
    <p:extLst>
      <p:ext uri="{BB962C8B-B14F-4D97-AF65-F5344CB8AC3E}">
        <p14:creationId xmlns:p14="http://schemas.microsoft.com/office/powerpoint/2010/main" val="30253013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D330D5-E721-F64C-B6BE-BDF1A24444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6A07D24-D0CD-9241-B999-9A04976293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F22FBE0C-035A-11C7-3711-9AC3BF4903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745" y="1117889"/>
            <a:ext cx="9154509" cy="5265981"/>
          </a:xfrm>
          <a:prstGeom prst="rect">
            <a:avLst/>
          </a:prstGeom>
        </p:spPr>
      </p:pic>
      <p:pic>
        <p:nvPicPr>
          <p:cNvPr id="5" name="Рисунок 5" descr="Изображение выглядит как текст, природа&#10;&#10;Автоматически созданное описание">
            <a:extLst>
              <a:ext uri="{FF2B5EF4-FFF2-40B4-BE49-F238E27FC236}">
                <a16:creationId xmlns:a16="http://schemas.microsoft.com/office/drawing/2014/main" id="{C60C1AD7-1ACF-F87B-ECDE-F4F660A261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8745" y="4264571"/>
            <a:ext cx="2125718" cy="2125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2790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CAE081-6378-0F0C-F35F-2D91D4AD6A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AD011B5-7031-6E6E-F1E2-838D0A787E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DAEB7D7A-6894-E52C-9C33-DF7EA47B2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538" y="255265"/>
            <a:ext cx="5449613" cy="3023573"/>
          </a:xfrm>
          <a:prstGeom prst="rect">
            <a:avLst/>
          </a:prstGeom>
        </p:spPr>
      </p:pic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2108E259-EC1C-4410-B599-77AB2C981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2539" y="248782"/>
            <a:ext cx="4766441" cy="5072918"/>
          </a:xfrm>
          <a:prstGeom prst="rect">
            <a:avLst/>
          </a:prstGeom>
        </p:spPr>
      </p:pic>
      <p:pic>
        <p:nvPicPr>
          <p:cNvPr id="6" name="Рисунок 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0829B979-4B44-5550-3F6F-92A13A635D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159" y="3046300"/>
            <a:ext cx="5580993" cy="2762366"/>
          </a:xfrm>
          <a:prstGeom prst="rect">
            <a:avLst/>
          </a:prstGeom>
        </p:spPr>
      </p:pic>
      <p:pic>
        <p:nvPicPr>
          <p:cNvPr id="8" name="Рисунок 8" descr="Изображение выглядит как карта&#10;&#10;Автоматически созданное описание">
            <a:extLst>
              <a:ext uri="{FF2B5EF4-FFF2-40B4-BE49-F238E27FC236}">
                <a16:creationId xmlns:a16="http://schemas.microsoft.com/office/drawing/2014/main" id="{312970F4-9378-8DDC-A5D4-04AA08C3D5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2538" y="5263056"/>
            <a:ext cx="1481959" cy="1508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5419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B1D5CC7-31D1-4E22-A813-58A58E0DD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567997C-1F1F-4881-B5BA-DD2B0C3E0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56624" y="901769"/>
            <a:ext cx="4970256" cy="3855397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970F45A-B7CD-4B32-95EF-849531E69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56624" y="901769"/>
            <a:ext cx="4970256" cy="3855397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F8484A2-9B2C-4822-B096-6718E6CE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871489" cy="4096327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8D39B85-7449-406D-9486-2E01E9362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871489" cy="4096327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2638833-5608-4FD5-A4EB-58F1A95D9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9689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0896541-5597-4AC1-A368-BD8251506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3663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525295DF-CC03-4EFE-BCB0-908091ACC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9229" y="798986"/>
            <a:ext cx="4970256" cy="3855397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672839-5D5C-299E-6338-F5C84A20F7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9427" y="982020"/>
            <a:ext cx="4184101" cy="2577893"/>
          </a:xfrm>
        </p:spPr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19A0497-6465-33EE-ED38-26F0A6F9DC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9427" y="3651989"/>
            <a:ext cx="4184101" cy="809693"/>
          </a:xfrm>
        </p:spPr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EF0CF7B-B7C5-4388-80C3-83B1D2759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6115" y="3453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E46289A-A61F-440B-9FDE-5ECDF9DD7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6115" y="3453761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Graphic 212">
            <a:extLst>
              <a:ext uri="{FF2B5EF4-FFF2-40B4-BE49-F238E27FC236}">
                <a16:creationId xmlns:a16="http://schemas.microsoft.com/office/drawing/2014/main" id="{DD8EBB1F-14FA-4F51-A5D2-56C3EFB370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8714" y="982020"/>
            <a:ext cx="622472" cy="622472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2" name="Graphic 212">
            <a:extLst>
              <a:ext uri="{FF2B5EF4-FFF2-40B4-BE49-F238E27FC236}">
                <a16:creationId xmlns:a16="http://schemas.microsoft.com/office/drawing/2014/main" id="{808A01CC-0F77-401A-8A7C-C9811B109C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8714" y="982020"/>
            <a:ext cx="622472" cy="622472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6D1BD83D-C3F0-438D-A050-E5C5E0AE9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83019" y="4738591"/>
            <a:ext cx="2208981" cy="211940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54AFCA83-2AFA-4A6A-B027-FD819DB0E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83019" y="4738591"/>
            <a:ext cx="2208981" cy="211940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38" name="Graphic 185">
            <a:extLst>
              <a:ext uri="{FF2B5EF4-FFF2-40B4-BE49-F238E27FC236}">
                <a16:creationId xmlns:a16="http://schemas.microsoft.com/office/drawing/2014/main" id="{071E3174-0472-4CE6-861A-9A6178A628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43487" y="5662437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4B388F6-08B6-454A-B322-B8DDFF18E4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8166392-5CEC-45E1-8E52-4BF9B3349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81E81D8-F936-48FA-8C92-771BA9ECA4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92716ED-E84A-43FF-90B5-11CA9E49C2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E37CAB5-46A7-4FF2-8FA0-1152E9F708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D65E44B0-5296-7C0C-ECFD-13ED56F571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665" y="2115864"/>
            <a:ext cx="8249787" cy="4433276"/>
          </a:xfrm>
          <a:prstGeom prst="rect">
            <a:avLst/>
          </a:prstGeom>
        </p:spPr>
      </p:pic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649CF0EE-59ED-FA79-4CEE-D7CB938E6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9679" y="-3570"/>
            <a:ext cx="7448373" cy="3965890"/>
          </a:xfrm>
          <a:prstGeom prst="rect">
            <a:avLst/>
          </a:prstGeom>
        </p:spPr>
      </p:pic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F9C12D8D-DD42-BE3A-BD36-0D185C2688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4676" y="796159"/>
            <a:ext cx="1416270" cy="132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3302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17C055-914A-C0BD-6399-55B596ADB4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61ED37A-EFC9-6188-F74B-4BB35CB89C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7247CE02-1541-A2E3-1937-3D0C89C5B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745" y="1561990"/>
            <a:ext cx="7315200" cy="2039228"/>
          </a:xfrm>
          <a:prstGeom prst="rect">
            <a:avLst/>
          </a:prstGeom>
        </p:spPr>
      </p:pic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6A6A8692-AE05-C4C4-969C-BA2F7650C9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8745" y="3602253"/>
            <a:ext cx="5502165" cy="2478150"/>
          </a:xfrm>
          <a:prstGeom prst="rect">
            <a:avLst/>
          </a:prstGeom>
        </p:spPr>
      </p:pic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D55D3565-3481-7262-9C6D-D67B3A841C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0400" y="3607676"/>
            <a:ext cx="2506718" cy="2493580"/>
          </a:xfrm>
          <a:prstGeom prst="rect">
            <a:avLst/>
          </a:prstGeom>
        </p:spPr>
      </p:pic>
      <p:pic>
        <p:nvPicPr>
          <p:cNvPr id="7" name="Рисунок 7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85CF156E-42D9-F37D-F350-919E63E277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4642" y="3594538"/>
            <a:ext cx="2506718" cy="249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8129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98CC95-7D35-11D5-EED3-D514C02B42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D1EED495-3E1A-7F6D-6423-C3E596554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297" y="486705"/>
            <a:ext cx="7236372" cy="3887624"/>
          </a:xfrm>
          <a:prstGeom prst="rect">
            <a:avLst/>
          </a:prstGeom>
        </p:spPr>
      </p:pic>
      <p:pic>
        <p:nvPicPr>
          <p:cNvPr id="5" name="Рисунок 5" descr="Изображение выглядит как текст, снимок экрана, монитор, экран&#10;&#10;Автоматически созданное описание">
            <a:extLst>
              <a:ext uri="{FF2B5EF4-FFF2-40B4-BE49-F238E27FC236}">
                <a16:creationId xmlns:a16="http://schemas.microsoft.com/office/drawing/2014/main" id="{DEC21203-7160-E383-F6FF-025F978D99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9262" y="2139972"/>
            <a:ext cx="7801302" cy="4233435"/>
          </a:xfrm>
          <a:prstGeom prst="rect">
            <a:avLst/>
          </a:prstGeom>
        </p:spPr>
      </p:pic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AC14453-226D-50B2-7FAF-9BE58A1FBB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01462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57D650-E50B-5170-41C6-D866285834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ADBCD77-986F-3E77-8776-A854F56F4D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C1E1A96E-07DD-2CC6-7458-415504678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952" y="703362"/>
            <a:ext cx="5738648" cy="4912620"/>
          </a:xfrm>
          <a:prstGeom prst="rect">
            <a:avLst/>
          </a:prstGeom>
        </p:spPr>
      </p:pic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301B88A0-7C31-8E3E-2E07-2F5B1BF7D0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090" y="697516"/>
            <a:ext cx="5659819" cy="4963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517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A18CC2-059F-8495-79C5-8FAC0E04C0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9060157-3EAB-F98B-B6C4-1853E9613E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4" descr="Изображение выглядит как карта&#10;&#10;Автоматически созданное описание">
            <a:extLst>
              <a:ext uri="{FF2B5EF4-FFF2-40B4-BE49-F238E27FC236}">
                <a16:creationId xmlns:a16="http://schemas.microsoft.com/office/drawing/2014/main" id="{9A996137-DCCE-C3AA-3D5A-7E737C4311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091" y="1034209"/>
            <a:ext cx="11598164" cy="4645068"/>
          </a:xfrm>
          <a:prstGeom prst="rect">
            <a:avLst/>
          </a:prstGeom>
        </p:spPr>
      </p:pic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2FE91A37-0FA1-0588-031D-FDB26A445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6247" y="1842824"/>
            <a:ext cx="6224752" cy="3174980"/>
          </a:xfrm>
          <a:prstGeom prst="rect">
            <a:avLst/>
          </a:prstGeom>
        </p:spPr>
      </p:pic>
      <p:pic>
        <p:nvPicPr>
          <p:cNvPr id="6" name="Рисунок 6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E17ED5FD-33D9-E7FE-4FC3-41BAC6923A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8406" y="4027213"/>
            <a:ext cx="1652753" cy="1652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9933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298212-5D13-126B-9CB3-8524C9D0C9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71F46B8-E737-F7DF-FF78-0F771D70EA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6ADFF8C2-7BAA-AC2E-9B4D-5C2269D03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55" y="-6056"/>
            <a:ext cx="7104993" cy="3533078"/>
          </a:xfrm>
          <a:prstGeom prst="rect">
            <a:avLst/>
          </a:prstGeom>
        </p:spPr>
      </p:pic>
      <p:pic>
        <p:nvPicPr>
          <p:cNvPr id="5" name="Рисунок 5" descr="Изображение выглядит как текст, снимок экрана, монитор, черный&#10;&#10;Автоматически созданное описание">
            <a:extLst>
              <a:ext uri="{FF2B5EF4-FFF2-40B4-BE49-F238E27FC236}">
                <a16:creationId xmlns:a16="http://schemas.microsoft.com/office/drawing/2014/main" id="{1035EEC9-E894-593C-D559-FAE8C30749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55" y="3247865"/>
            <a:ext cx="7104992" cy="3607340"/>
          </a:xfrm>
          <a:prstGeom prst="rect">
            <a:avLst/>
          </a:prstGeom>
        </p:spPr>
      </p:pic>
      <p:pic>
        <p:nvPicPr>
          <p:cNvPr id="6" name="Рисунок 6" descr="Изображение выглядит как текст, снимок экрана, монитор&#10;&#10;Автоматически созданное описание">
            <a:extLst>
              <a:ext uri="{FF2B5EF4-FFF2-40B4-BE49-F238E27FC236}">
                <a16:creationId xmlns:a16="http://schemas.microsoft.com/office/drawing/2014/main" id="{27E12843-13E0-DE29-198C-999666D575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9504" y="1711583"/>
            <a:ext cx="7367751" cy="3750143"/>
          </a:xfrm>
          <a:prstGeom prst="rect">
            <a:avLst/>
          </a:prstGeom>
        </p:spPr>
      </p:pic>
      <p:pic>
        <p:nvPicPr>
          <p:cNvPr id="7" name="Рисунок 7">
            <a:extLst>
              <a:ext uri="{FF2B5EF4-FFF2-40B4-BE49-F238E27FC236}">
                <a16:creationId xmlns:a16="http://schemas.microsoft.com/office/drawing/2014/main" id="{6A61051D-9FAC-AE74-7223-904A67F158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9228" y="6097"/>
            <a:ext cx="3111062" cy="1735152"/>
          </a:xfrm>
          <a:prstGeom prst="rect">
            <a:avLst/>
          </a:prstGeom>
        </p:spPr>
      </p:pic>
      <p:pic>
        <p:nvPicPr>
          <p:cNvPr id="8" name="Рисунок 8" descr="Изображение выглядит как штриховой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AB9B85D7-05A0-440D-EF73-14ED0C9A3A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49814" y="5431871"/>
            <a:ext cx="2532994" cy="1420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7382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1F77B6A-7F53-4B28-B73D-C8CC899AB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F7B31C-A0DF-0821-AC81-E170746632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26578" y="685680"/>
            <a:ext cx="4203323" cy="3596201"/>
          </a:xfrm>
        </p:spPr>
        <p:txBody>
          <a:bodyPr>
            <a:normAutofit/>
          </a:bodyPr>
          <a:lstStyle/>
          <a:p>
            <a:pPr algn="r"/>
            <a:r>
              <a:rPr lang="ru-RU" sz="3300">
                <a:ea typeface="Source Sans Pro SemiBold"/>
              </a:rPr>
              <a:t>Спасибо за внимание !!!</a:t>
            </a:r>
            <a:endParaRPr lang="ru-RU" sz="330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67EB6B1-3D37-F868-4938-AD1DDCEEF4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6578" y="4373955"/>
            <a:ext cx="4203323" cy="1143291"/>
          </a:xfrm>
        </p:spPr>
        <p:txBody>
          <a:bodyPr>
            <a:normAutofit/>
          </a:bodyPr>
          <a:lstStyle/>
          <a:p>
            <a:pPr algn="r"/>
            <a:endParaRPr lang="ru-RU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515629F-0D83-4A44-A125-CD50FC66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013" y="1361348"/>
            <a:ext cx="4833902" cy="4258176"/>
            <a:chOff x="1674895" y="1345036"/>
            <a:chExt cx="5428610" cy="4210939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1A5080B-EAC4-4530-815C-DE8DACA09D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4667345-04B5-4757-9CE0-969DC1DE5E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6E412EF-CF39-4C25-85B0-DB30B1B0A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8003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E8DA6235-17F2-4C9E-88C6-C5D38D8D3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76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B55DEF71-1741-4489-8E77-46FC5BAA6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9494" y="1220741"/>
            <a:ext cx="4833901" cy="4258176"/>
          </a:xfrm>
          <a:prstGeom prst="rect">
            <a:avLst/>
          </a:prstGeom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2347B6D-A7CC-48EB-861F-917D0D61E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9494" y="1220741"/>
            <a:ext cx="4833901" cy="425817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7A0A46D-CC9B-4E32-870A-7BC2DF940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7284" y="4357092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178722E-1BD0-427E-BAAE-4F206DAB5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7284" y="4357092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Рисунок 4" descr="Изображение выглядит как штриховой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521B1B3F-4D39-5D2A-8E03-30C01899A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6167" y="1509721"/>
            <a:ext cx="2640555" cy="3680216"/>
          </a:xfrm>
          <a:prstGeom prst="rect">
            <a:avLst/>
          </a:prstGeom>
          <a:ln w="28575">
            <a:noFill/>
          </a:ln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7D8E00FA-5561-4253-B903-92B49719E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11971" y="858936"/>
            <a:ext cx="693403" cy="693403"/>
            <a:chOff x="5211971" y="858936"/>
            <a:chExt cx="693403" cy="693403"/>
          </a:xfrm>
        </p:grpSpPr>
        <p:sp>
          <p:nvSpPr>
            <p:cNvPr id="28" name="Graphic 212">
              <a:extLst>
                <a:ext uri="{FF2B5EF4-FFF2-40B4-BE49-F238E27FC236}">
                  <a16:creationId xmlns:a16="http://schemas.microsoft.com/office/drawing/2014/main" id="{A753B935-E3DD-466D-BFAC-68E0BE02D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11971" y="858936"/>
              <a:ext cx="693403" cy="693403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9" name="Graphic 212">
              <a:extLst>
                <a:ext uri="{FF2B5EF4-FFF2-40B4-BE49-F238E27FC236}">
                  <a16:creationId xmlns:a16="http://schemas.microsoft.com/office/drawing/2014/main" id="{FB034F26-4148-4B59-B493-14D7A9A8BA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11971" y="858936"/>
              <a:ext cx="693403" cy="693403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31" name="Graphic 185">
            <a:extLst>
              <a:ext uri="{FF2B5EF4-FFF2-40B4-BE49-F238E27FC236}">
                <a16:creationId xmlns:a16="http://schemas.microsoft.com/office/drawing/2014/main" id="{5E6BB5FD-DB7B-4BE3-BA45-1EF042115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29FF76-4B3A-4294-BE6E-B507B22D1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53C18A4-10CC-4E91-A8A2-D5368972A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6356AC2F-73E0-44FD-B346-A209D274D3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5A85581-9712-414C-82D4-2FE96ACB2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1B0828F2-35E7-4424-8082-6C258B676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90054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1A55FE-9318-C737-3A84-694EF9CED2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B03F18A-8E0D-6AC8-40DF-FB6BDC2604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83DBA9C6-2572-4AE1-B991-75444FCC1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261" y="1365495"/>
            <a:ext cx="7052441" cy="4665662"/>
          </a:xfrm>
          <a:prstGeom prst="rect">
            <a:avLst/>
          </a:prstGeom>
        </p:spPr>
      </p:pic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796283A2-01C6-7327-AA16-372FA6665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7060" y="1364983"/>
            <a:ext cx="6201539" cy="4666689"/>
          </a:xfrm>
          <a:prstGeom prst="rect">
            <a:avLst/>
          </a:prstGeom>
        </p:spPr>
      </p:pic>
      <p:pic>
        <p:nvPicPr>
          <p:cNvPr id="6" name="Рисунок 6" descr="Изображение выглядит как текст, человек, одетый&#10;&#10;Автоматически созданное описание">
            <a:extLst>
              <a:ext uri="{FF2B5EF4-FFF2-40B4-BE49-F238E27FC236}">
                <a16:creationId xmlns:a16="http://schemas.microsoft.com/office/drawing/2014/main" id="{B6A061D8-A92A-4DC9-E4CE-DE1D554664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0503" y="31186"/>
            <a:ext cx="1788073" cy="1333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743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2AA59E-901C-B7F8-4AFC-46A3F5BD95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06E9701-4E13-EE18-B420-2A672F12B5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79626428-AE8A-75AE-83C3-9DE8A457E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160" y="1035938"/>
            <a:ext cx="6316716" cy="4799261"/>
          </a:xfrm>
          <a:prstGeom prst="rect">
            <a:avLst/>
          </a:prstGeom>
        </p:spPr>
      </p:pic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4317E671-E39A-374C-ABF0-33F3F360A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7366" y="1029755"/>
            <a:ext cx="6540061" cy="4785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53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C1BD014-5623-4064-BAFE-A5AAAFB3C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27BC42E-B225-42FA-9AB5-F860C44BBD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ECF5D0B-A89A-4902-8D22-AFB1D55AC5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871DA93-90AF-40F3-A1A1-04E1669720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1BBEB663-70CA-3932-92A3-88BE4F2C04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469" y="1412218"/>
            <a:ext cx="11164614" cy="463791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DC7FE5-9B45-6999-B6FB-B2FEB09280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12297" y="786880"/>
            <a:ext cx="4203323" cy="3596201"/>
          </a:xfrm>
        </p:spPr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40CAE4F-0644-5F6A-512F-0BD086F5E4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12297" y="4475155"/>
            <a:ext cx="4203323" cy="1143291"/>
          </a:xfrm>
        </p:spPr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17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0051" y="771024"/>
            <a:ext cx="693403" cy="693403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9" name="Graphic 212">
            <a:extLst>
              <a:ext uri="{FF2B5EF4-FFF2-40B4-BE49-F238E27FC236}">
                <a16:creationId xmlns:a16="http://schemas.microsoft.com/office/drawing/2014/main" id="{70616F44-B954-409D-87BC-C69465EDE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0051" y="771024"/>
            <a:ext cx="693403" cy="693403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8003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76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6512" y="4357092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D981608-D865-4AD7-AC34-A2398EA19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6512" y="4357092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9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59160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6" name="Рисунок 6" descr="Изображение выглядит как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B050F9F6-833D-84F9-A560-E24A14DDE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4503" y="442354"/>
            <a:ext cx="4779579" cy="980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452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12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D00F04-A619-9CA5-B729-85DC4612D2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7119" y="810623"/>
            <a:ext cx="4351145" cy="3570162"/>
          </a:xfrm>
        </p:spPr>
        <p:txBody>
          <a:bodyPr anchor="b">
            <a:normAutofit/>
          </a:bodyPr>
          <a:lstStyle/>
          <a:p>
            <a:pPr algn="l"/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79E987E-2BD1-1BDF-1018-E4F6D4FDB8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7119" y="4547167"/>
            <a:ext cx="4351145" cy="1288482"/>
          </a:xfrm>
        </p:spPr>
        <p:txBody>
          <a:bodyPr>
            <a:normAutofit/>
          </a:bodyPr>
          <a:lstStyle/>
          <a:p>
            <a:pPr algn="l"/>
            <a:endParaRPr lang="ru-RU"/>
          </a:p>
        </p:txBody>
      </p:sp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8E3B1938-1ED6-0ED7-10EE-ED0954362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617" y="570373"/>
            <a:ext cx="5230639" cy="1972664"/>
          </a:xfrm>
          <a:prstGeom prst="rect">
            <a:avLst/>
          </a:prstGeom>
        </p:spPr>
      </p:pic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81CD1FA8-A06D-E132-C856-15C48A136D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575" y="3312363"/>
            <a:ext cx="5270052" cy="2318088"/>
          </a:xfrm>
          <a:prstGeom prst="rect">
            <a:avLst/>
          </a:prstGeom>
        </p:spPr>
      </p:pic>
      <p:pic>
        <p:nvPicPr>
          <p:cNvPr id="7" name="Рисунок 7" descr="Изображение выглядит как текст, в помещении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318590A3-285F-A711-0644-8C8BB04CE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2825" y="463291"/>
            <a:ext cx="4140190" cy="2652348"/>
          </a:xfrm>
          <a:prstGeom prst="rect">
            <a:avLst/>
          </a:prstGeom>
        </p:spPr>
      </p:pic>
      <p:pic>
        <p:nvPicPr>
          <p:cNvPr id="8" name="Рисунок 8">
            <a:extLst>
              <a:ext uri="{FF2B5EF4-FFF2-40B4-BE49-F238E27FC236}">
                <a16:creationId xmlns:a16="http://schemas.microsoft.com/office/drawing/2014/main" id="{8AF509E1-0A48-0660-B840-703BF0350D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1972" y="3424650"/>
            <a:ext cx="4148275" cy="2447745"/>
          </a:xfrm>
          <a:prstGeom prst="rect">
            <a:avLst/>
          </a:prstGeom>
        </p:spPr>
      </p:pic>
      <p:sp>
        <p:nvSpPr>
          <p:cNvPr id="38" name="Rectangle 14">
            <a:extLst>
              <a:ext uri="{FF2B5EF4-FFF2-40B4-BE49-F238E27FC236}">
                <a16:creationId xmlns:a16="http://schemas.microsoft.com/office/drawing/2014/main" id="{8258443E-B333-44F4-8D49-1EAB1C1A4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8945" y="350728"/>
            <a:ext cx="6100826" cy="591228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Graphic 212">
            <a:extLst>
              <a:ext uri="{FF2B5EF4-FFF2-40B4-BE49-F238E27FC236}">
                <a16:creationId xmlns:a16="http://schemas.microsoft.com/office/drawing/2014/main" id="{A0569933-2A1F-487D-A657-990AFACA2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37828" y="60774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0" name="Graphic 212">
            <a:extLst>
              <a:ext uri="{FF2B5EF4-FFF2-40B4-BE49-F238E27FC236}">
                <a16:creationId xmlns:a16="http://schemas.microsoft.com/office/drawing/2014/main" id="{41A44955-0622-4C9F-BFD2-55277314EB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37828" y="60774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41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59495" y="5641671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22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24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Oval 27">
            <a:extLst>
              <a:ext uri="{FF2B5EF4-FFF2-40B4-BE49-F238E27FC236}">
                <a16:creationId xmlns:a16="http://schemas.microsoft.com/office/drawing/2014/main" id="{D6BF5730-CE16-498B-B11C-000E7F587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80206" y="5416520"/>
            <a:ext cx="419129" cy="419129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Oval 29">
            <a:extLst>
              <a:ext uri="{FF2B5EF4-FFF2-40B4-BE49-F238E27FC236}">
                <a16:creationId xmlns:a16="http://schemas.microsoft.com/office/drawing/2014/main" id="{93284B67-6F50-4C2E-904F-005438145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80206" y="5416520"/>
            <a:ext cx="419129" cy="419129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115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8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6" name="Group 10">
            <a:extLst>
              <a:ext uri="{FF2B5EF4-FFF2-40B4-BE49-F238E27FC236}">
                <a16:creationId xmlns:a16="http://schemas.microsoft.com/office/drawing/2014/main" id="{0F0C2E5D-B08F-4A99-9D15-59D33148F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47167"/>
            <a:ext cx="1861854" cy="717514"/>
            <a:chOff x="0" y="238499"/>
            <a:chExt cx="1861854" cy="71751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7B8F35D-FB89-4C40-8A99-E46DDA0213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238499"/>
              <a:ext cx="1861854" cy="717514"/>
              <a:chOff x="0" y="604259"/>
              <a:chExt cx="1861854" cy="717514"/>
            </a:xfrm>
            <a:solidFill>
              <a:srgbClr val="FFFFFF"/>
            </a:solidFill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E16C8D8F-10E9-4498-ABDB-0F923F8B68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604259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7963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283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7963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283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47" name="Freeform: Shape 16">
                <a:extLst>
                  <a:ext uri="{FF2B5EF4-FFF2-40B4-BE49-F238E27FC236}">
                    <a16:creationId xmlns:a16="http://schemas.microsoft.com/office/drawing/2014/main" id="{1E5A83E3-8A11-4492-BB6E-F5F2240316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043994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8208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475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8208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475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55FC669C-CD13-4F4A-AFFF-4029D34F2D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238499"/>
              <a:ext cx="1861854" cy="717514"/>
              <a:chOff x="0" y="604259"/>
              <a:chExt cx="1861854" cy="717514"/>
            </a:xfrm>
            <a:solidFill>
              <a:schemeClr val="tx1"/>
            </a:solidFill>
          </p:grpSpPr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6617B5AA-8A0D-41D3-B2EF-8BC53E3B7D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604259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7963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283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7963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283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48" name="Freeform: Shape 14">
                <a:extLst>
                  <a:ext uri="{FF2B5EF4-FFF2-40B4-BE49-F238E27FC236}">
                    <a16:creationId xmlns:a16="http://schemas.microsoft.com/office/drawing/2014/main" id="{572EB308-9A4E-4332-A908-22F2978D75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043994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8208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475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8208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475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9" name="Group 18">
            <a:extLst>
              <a:ext uri="{FF2B5EF4-FFF2-40B4-BE49-F238E27FC236}">
                <a16:creationId xmlns:a16="http://schemas.microsoft.com/office/drawing/2014/main" id="{BB7A900B-006E-46F4-831E-5AABAEE45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492" y="1103896"/>
            <a:ext cx="4965868" cy="4598497"/>
            <a:chOff x="1674895" y="1345036"/>
            <a:chExt cx="5428610" cy="4210939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C1D3151-5F97-4860-B56C-C98BD62CC2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20">
              <a:extLst>
                <a:ext uri="{FF2B5EF4-FFF2-40B4-BE49-F238E27FC236}">
                  <a16:creationId xmlns:a16="http://schemas.microsoft.com/office/drawing/2014/main" id="{DAD33695-C117-4AEE-9AF5-65F13C6CC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51" name="Rectangle 22">
            <a:extLst>
              <a:ext uri="{FF2B5EF4-FFF2-40B4-BE49-F238E27FC236}">
                <a16:creationId xmlns:a16="http://schemas.microsoft.com/office/drawing/2014/main" id="{90A7F83A-9728-4030-8E45-9ECF1ABCC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039" y="1073782"/>
            <a:ext cx="4860256" cy="452926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CC899F-8841-9A43-FC35-251F869054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254952"/>
            <a:ext cx="4324642" cy="2939655"/>
          </a:xfrm>
        </p:spPr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222AD6F-B312-8B16-8FF9-71781B1105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286683"/>
            <a:ext cx="4324642" cy="1199392"/>
          </a:xfrm>
        </p:spPr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52" name="Freeform: Shape 24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3" name="Freeform: Shape 26">
            <a:extLst>
              <a:ext uri="{FF2B5EF4-FFF2-40B4-BE49-F238E27FC236}">
                <a16:creationId xmlns:a16="http://schemas.microsoft.com/office/drawing/2014/main" id="{FEA9761C-7BB2-45E5-A5DB-A0B353624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Oval 30">
            <a:extLst>
              <a:ext uri="{FF2B5EF4-FFF2-40B4-BE49-F238E27FC236}">
                <a16:creationId xmlns:a16="http://schemas.microsoft.com/office/drawing/2014/main" id="{8E44D629-6B8E-4D88-A77E-149C0ED03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B9581BC1-DE05-419D-AB9E-1FAE2B2B3F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10068"/>
          <a:stretch/>
        </p:blipFill>
        <p:spPr>
          <a:xfrm>
            <a:off x="2244700" y="348825"/>
            <a:ext cx="7701473" cy="5971422"/>
          </a:xfrm>
          <a:prstGeom prst="rect">
            <a:avLst/>
          </a:prstGeom>
          <a:ln w="28575">
            <a:noFill/>
          </a:ln>
        </p:spPr>
      </p:pic>
      <p:grpSp>
        <p:nvGrpSpPr>
          <p:cNvPr id="33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rgbClr val="FFFFFF"/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0" name="Graphic 185">
            <a:extLst>
              <a:ext uri="{FF2B5EF4-FFF2-40B4-BE49-F238E27FC236}">
                <a16:creationId xmlns:a16="http://schemas.microsoft.com/office/drawing/2014/main" id="{8B6BCBAB-41A5-4D6D-8C9B-55E3AA6FC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5217F1-B506-4443-A399-CFFA441CD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B8C0F31-7A0C-4630-A379-0B4719A1F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2D43873-56D9-4AC1-AB59-A1E78D6797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B2197D5-22E1-47CC-83CF-9E64CCD57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05DC5D97-506B-47F6-B9A7-D8FA26C88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42816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Рисунок 4" descr="Изображение выглядит как текст, монитор, снимок экрана, в помещении&#10;&#10;Автоматически созданное описание">
            <a:extLst>
              <a:ext uri="{FF2B5EF4-FFF2-40B4-BE49-F238E27FC236}">
                <a16:creationId xmlns:a16="http://schemas.microsoft.com/office/drawing/2014/main" id="{3D2B81A9-70CF-1A6F-1175-E3E84D174F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18988"/>
          <a:stretch/>
        </p:blipFill>
        <p:spPr>
          <a:xfrm>
            <a:off x="5409343" y="399035"/>
            <a:ext cx="6515481" cy="2958499"/>
          </a:xfrm>
          <a:prstGeom prst="rect">
            <a:avLst/>
          </a:prstGeom>
        </p:spPr>
      </p:pic>
      <p:pic>
        <p:nvPicPr>
          <p:cNvPr id="5" name="Рисунок 5" descr="Изображение выглядит как текст, снимок экрана, монитор, черный&#10;&#10;Автоматически созданное описание">
            <a:extLst>
              <a:ext uri="{FF2B5EF4-FFF2-40B4-BE49-F238E27FC236}">
                <a16:creationId xmlns:a16="http://schemas.microsoft.com/office/drawing/2014/main" id="{090FDC91-6251-FC2D-4A8B-8E15C95459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" b="21482"/>
          <a:stretch/>
        </p:blipFill>
        <p:spPr>
          <a:xfrm>
            <a:off x="5403868" y="3614193"/>
            <a:ext cx="6506022" cy="2841439"/>
          </a:xfrm>
          <a:prstGeom prst="rect">
            <a:avLst/>
          </a:prstGeom>
        </p:spPr>
      </p:pic>
      <p:grpSp>
        <p:nvGrpSpPr>
          <p:cNvPr id="12" name="Graphic 38">
            <a:extLst>
              <a:ext uri="{FF2B5EF4-FFF2-40B4-BE49-F238E27FC236}">
                <a16:creationId xmlns:a16="http://schemas.microsoft.com/office/drawing/2014/main" id="{DAD61042-0C08-4792-9069-C50A2358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87475" y="403325"/>
            <a:ext cx="1910252" cy="709660"/>
            <a:chOff x="2267504" y="2540250"/>
            <a:chExt cx="1990951" cy="739640"/>
          </a:xfrm>
          <a:solidFill>
            <a:schemeClr val="tx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F1FA9DF-4B59-4A13-870A-3296634FF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9AEE6FE-7D59-41E1-8CF0-BA646F70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9B590B6-72F9-47BE-A8A4-E9B05D205F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00894" y="1298420"/>
            <a:ext cx="5145145" cy="4483168"/>
            <a:chOff x="1674895" y="1345036"/>
            <a:chExt cx="5428610" cy="421093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3931B27-0EDB-439E-BB0D-8FB7F07C31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B2A506B-A82D-4F4B-8BC3-3AC9EDE377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E369027-C2BF-44D4-8463-AA64250C51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699" y="1187311"/>
            <a:ext cx="5089552" cy="448337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9CFD4D-8218-574E-A284-B526CF0470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6412" y="1827504"/>
            <a:ext cx="3624471" cy="2577893"/>
          </a:xfrm>
        </p:spPr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1521443-2575-A54A-C527-F96752EB58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6412" y="4497473"/>
            <a:ext cx="3624471" cy="811604"/>
          </a:xfrm>
        </p:spPr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0F2B4DB4-CB43-4265-8D5A-B45A9E981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4736" y="823301"/>
            <a:ext cx="663342" cy="663342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Graphic 212">
            <a:extLst>
              <a:ext uri="{FF2B5EF4-FFF2-40B4-BE49-F238E27FC236}">
                <a16:creationId xmlns:a16="http://schemas.microsoft.com/office/drawing/2014/main" id="{FC0F9FEA-2B64-4E05-95C4-886199E760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4736" y="823301"/>
            <a:ext cx="663342" cy="663342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pic>
        <p:nvPicPr>
          <p:cNvPr id="6" name="Рисунок 6" descr="Изображение выглядит как календарь&#10;&#10;Автоматически созданное описание">
            <a:extLst>
              <a:ext uri="{FF2B5EF4-FFF2-40B4-BE49-F238E27FC236}">
                <a16:creationId xmlns:a16="http://schemas.microsoft.com/office/drawing/2014/main" id="{9F54D0FA-3C95-0F22-18AB-A219E977D9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3089" y="2004849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022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F0C2E5D-B08F-4A99-9D15-59D33148F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47167"/>
            <a:ext cx="1861854" cy="717514"/>
            <a:chOff x="0" y="238499"/>
            <a:chExt cx="1861854" cy="71751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7B8F35D-FB89-4C40-8A99-E46DDA0213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238499"/>
              <a:ext cx="1861854" cy="717514"/>
              <a:chOff x="0" y="604259"/>
              <a:chExt cx="1861854" cy="717514"/>
            </a:xfrm>
            <a:solidFill>
              <a:srgbClr val="FFFFFF"/>
            </a:solidFill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E16C8D8F-10E9-4498-ABDB-0F923F8B68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604259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7963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283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7963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283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1E5A83E3-8A11-4492-BB6E-F5F2240316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043994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8208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475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8208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475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55FC669C-CD13-4F4A-AFFF-4029D34F2D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238499"/>
              <a:ext cx="1861854" cy="717514"/>
              <a:chOff x="0" y="604259"/>
              <a:chExt cx="1861854" cy="717514"/>
            </a:xfrm>
            <a:solidFill>
              <a:schemeClr val="tx1"/>
            </a:solidFill>
          </p:grpSpPr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6617B5AA-8A0D-41D3-B2EF-8BC53E3B7D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604259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7963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283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7963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283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572EB308-9A4E-4332-A908-22F2978D75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043994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8208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475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8208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475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B7A900B-006E-46F4-831E-5AABAEE45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492" y="1103896"/>
            <a:ext cx="4965868" cy="4598497"/>
            <a:chOff x="1674895" y="1345036"/>
            <a:chExt cx="5428610" cy="4210939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C1D3151-5F97-4860-B56C-C98BD62CC2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AD33695-C117-4AEE-9AF5-65F13C6CC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0A7F83A-9728-4030-8E45-9ECF1ABCC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039" y="1073782"/>
            <a:ext cx="4860256" cy="452926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02A3A4-1AA5-0B13-0328-03B4ED10FF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254952"/>
            <a:ext cx="4324642" cy="2939655"/>
          </a:xfrm>
        </p:spPr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078DF4F-55FC-4CDF-6E57-A6EE65442C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286683"/>
            <a:ext cx="4324642" cy="1199392"/>
          </a:xfrm>
        </p:spPr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FEA9761C-7BB2-45E5-A5DB-A0B353624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E44D629-6B8E-4D88-A77E-149C0ED03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31AB3FE9-CFD0-AAD6-634F-539CFF05CA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4826"/>
          <a:stretch/>
        </p:blipFill>
        <p:spPr>
          <a:xfrm>
            <a:off x="2599425" y="637859"/>
            <a:ext cx="7189093" cy="5590422"/>
          </a:xfrm>
          <a:prstGeom prst="rect">
            <a:avLst/>
          </a:prstGeom>
          <a:ln w="28575">
            <a:noFill/>
          </a:ln>
        </p:spPr>
      </p:pic>
      <p:grpSp>
        <p:nvGrpSpPr>
          <p:cNvPr id="33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rgbClr val="FFFFFF"/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0" name="Graphic 185">
            <a:extLst>
              <a:ext uri="{FF2B5EF4-FFF2-40B4-BE49-F238E27FC236}">
                <a16:creationId xmlns:a16="http://schemas.microsoft.com/office/drawing/2014/main" id="{8B6BCBAB-41A5-4D6D-8C9B-55E3AA6FC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5217F1-B506-4443-A399-CFFA441CD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B8C0F31-7A0C-4630-A379-0B4719A1F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2D43873-56D9-4AC1-AB59-A1E78D6797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B2197D5-22E1-47CC-83CF-9E64CCD57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05DC5D97-506B-47F6-B9A7-D8FA26C88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2120105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Custom 4">
      <a:dk1>
        <a:srgbClr val="FFFFFF"/>
      </a:dk1>
      <a:lt1>
        <a:srgbClr val="000000"/>
      </a:lt1>
      <a:dk2>
        <a:srgbClr val="F3FFF8"/>
      </a:dk2>
      <a:lt2>
        <a:srgbClr val="2D2D2D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21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2" baseType="lpstr">
      <vt:lpstr>FunkyShapesDarkVTI</vt:lpstr>
      <vt:lpstr>C# Unity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 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247</cp:revision>
  <dcterms:created xsi:type="dcterms:W3CDTF">2023-05-30T15:42:36Z</dcterms:created>
  <dcterms:modified xsi:type="dcterms:W3CDTF">2023-05-30T19:29:52Z</dcterms:modified>
</cp:coreProperties>
</file>

<file path=docProps/thumbnail.jpeg>
</file>